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2-1.png>
</file>

<file path=ppt/media/image-3-1.jpg>
</file>

<file path=ppt/media/image-4-1.png>
</file>

<file path=ppt/media/image-5-1.jpeg>
</file>

<file path=ppt/media/image-6-1.jpg>
</file>

<file path=ppt/media/image-7-1.jpg>
</file>

<file path=ppt/media/image-8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https://believeperform.com/product/how-coaches-can-become-more-aware-of-their-athletes-mental-health/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https://www.zerotoskill.com/personal-appearances/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https://randiewjobi.pages.dev/jzcvjm-scheduler-calendar-2024/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https://www2.deloitte.com/xe/en/insights/industry/technology/technology-media-and-telecom-predictions/2021/athlete-data-analytics.html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https://medium.com/@mm01799/the-benefits-of-being-a-multi-sport-athlete-804d77600dc6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https://www.pinterest.nz/pin/294071050640243807/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https://blog.bridgeathletic.com/visualizing-data-athlete-management-systems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slidemake.com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28600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0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Athlete  Media  Appearance Schedular</a:t>
            </a:r>
            <a:endParaRPr lang="en-US" sz="3000" dirty="0"/>
          </a:p>
        </p:txBody>
      </p:sp>
      <p:sp>
        <p:nvSpPr>
          <p:cNvPr id="3" name="Text 1">
            <a:hlinkClick r:id="rId1" tooltip=""/>
          </p:cNvPr>
          <p:cNvSpPr/>
          <p:nvPr/>
        </p:nvSpPr>
        <p:spPr>
          <a:xfrm>
            <a:off x="7315200" y="457200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000" b="0" u="sng" dirty="0">
                <a:solidFill>
                  <a:srgbClr val="357EC7"/>
                </a:solidFill>
                <a:latin typeface="Optima" pitchFamily="34" charset="0"/>
                <a:ea typeface="Optima" pitchFamily="34" charset="-122"/>
                <a:cs typeface="Optima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SlideMake.com</a:t>
            </a:r>
            <a:endParaRPr lang="en-US" sz="1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believeperform.com/wp-content/uploads/2020/01/How-coaches-can-become-more-aware-of-their-athletes-mental-health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Introduction to Athlete Media Appearance Scheduler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Athlete Media Appearance Scheduler is a tool designed to streamline media engagements for athletes.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It helps in organizing and optimizing the time athletes spend on promotional activities.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scheduler aims to balance athletes' training, competition, and media obligations effectively.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www.zerotoskill.com/wp-content/uploads/2021/11/The-Importance-of-Personal-Appearances-in-Life-and-the-Workplace-1-768x1152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Importance of Media Appearances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Media appearances are crucial for building an athlete's personal brand and public image.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They provide opportunities for sponsorships and endorsements, contributing to the athlete's income.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Engaging with media helps athletes connect with their fans and the larger community.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calendar.teamup.com/wp-content/uploads/2015/06/tu-schedulerview-new1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Features of the Scheduler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scheduler includes calendar integration to avoid conflicts with training and competition schedules.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It offers automated reminders for upcoming media obligations to ensure timely appearances.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tool provides analytics on media engagement to help athletes understand their audience reach.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www2.deloitte.com/xe/en/insights/industry/technology/technology-media-and-telecom-predictions/2021/athlete-data-analytics/_jcr_content/root/responsivegrid_380572564/advanced_image.coreimg.jpeg/1607349546333/93833-figure1.jpe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How to Use the Scheduler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Athletes can input their availability and preferences for media engagements into the system.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scheduler can suggest optimal times for appearances based on the athlete's existing commitments.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Users can track their media appearances and adjust future schedules based on past performance.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miro.medium.com/max/1280/0*jHfCRZ9yC_7dr-9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Benefits for Athletes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scheduler reduces the stress and chaos of managing multiple media appearances.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It allows athletes to maximize their exposure without compromising their training routines.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Athletes can focus on their performance while the scheduler handles the logistics of media relationships.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i.pinimg.com/736x/ce/73/52/ce7352b8013e4012f64e0a22d73acd78--work-inspiration-fitness-inspiration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Case Studies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Several high-profile athletes have successfully used the scheduler to enhance their media presence.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For instance, a top-tier swimmer increased sponsorship deals by 30% through better media management.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Another athlete reported improved fan engagement and social media following after consistent media appearances.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blog.bridgeathletic.com/hubfs/EXOS-Bridge-0014-1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Conclusion and Future Outlook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Athlete Media Appearance Scheduler represents a significant advancement in athlete management tools.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As the landscape of sports media continues to evolve, such tools will become increasingly important.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Future developments may include AI-driven recommendations for personalized media strategies.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 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Feel free to modify any part of the slides as per your requirements!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SlideMake.com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Athlete  Media  Appearance Schedular</dc:title>
  <dc:subject>Athlete  Media  Appearance Schedular</dc:subject>
  <dc:creator>SlideMake.com</dc:creator>
  <cp:lastModifiedBy>SlideMake.com</cp:lastModifiedBy>
  <cp:revision>1</cp:revision>
  <dcterms:created xsi:type="dcterms:W3CDTF">2024-09-27T04:42:52Z</dcterms:created>
  <dcterms:modified xsi:type="dcterms:W3CDTF">2024-09-27T04:42:52Z</dcterms:modified>
</cp:coreProperties>
</file>